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C468D-84F7-4EB0-9AE0-98EF5592D0A8}" type="datetimeFigureOut">
              <a:rPr lang="en-IN" smtClean="0"/>
              <a:t>04-03-2025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F6A21-B955-489A-94E6-6B174289873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C468D-84F7-4EB0-9AE0-98EF5592D0A8}" type="datetimeFigureOut">
              <a:rPr lang="en-IN" smtClean="0"/>
              <a:t>04-03-2025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F6A21-B955-489A-94E6-6B174289873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C468D-84F7-4EB0-9AE0-98EF5592D0A8}" type="datetimeFigureOut">
              <a:rPr lang="en-IN" smtClean="0"/>
              <a:t>04-03-2025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F6A21-B955-489A-94E6-6B174289873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C468D-84F7-4EB0-9AE0-98EF5592D0A8}" type="datetimeFigureOut">
              <a:rPr lang="en-IN" smtClean="0"/>
              <a:t>04-03-2025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F6A21-B955-489A-94E6-6B174289873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C468D-84F7-4EB0-9AE0-98EF5592D0A8}" type="datetimeFigureOut">
              <a:rPr lang="en-IN" smtClean="0"/>
              <a:t>04-03-2025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F6A21-B955-489A-94E6-6B174289873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C468D-84F7-4EB0-9AE0-98EF5592D0A8}" type="datetimeFigureOut">
              <a:rPr lang="en-IN" smtClean="0"/>
              <a:t>04-03-2025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F6A21-B955-489A-94E6-6B174289873C}" type="slidenum">
              <a:rPr lang="en-IN" smtClean="0"/>
              <a:t>‹#›</a:t>
            </a:fld>
            <a:endParaRPr lang="en-I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C468D-84F7-4EB0-9AE0-98EF5592D0A8}" type="datetimeFigureOut">
              <a:rPr lang="en-IN" smtClean="0"/>
              <a:t>04-03-2025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F6A21-B955-489A-94E6-6B174289873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C468D-84F7-4EB0-9AE0-98EF5592D0A8}" type="datetimeFigureOut">
              <a:rPr lang="en-IN" smtClean="0"/>
              <a:t>04-03-2025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F6A21-B955-489A-94E6-6B174289873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C468D-84F7-4EB0-9AE0-98EF5592D0A8}" type="datetimeFigureOut">
              <a:rPr lang="en-IN" smtClean="0"/>
              <a:t>04-03-2025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F6A21-B955-489A-94E6-6B174289873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C468D-84F7-4EB0-9AE0-98EF5592D0A8}" type="datetimeFigureOut">
              <a:rPr lang="en-IN" smtClean="0"/>
              <a:t>04-03-2025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9FF6A21-B955-489A-94E6-6B174289873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C468D-84F7-4EB0-9AE0-98EF5592D0A8}" type="datetimeFigureOut">
              <a:rPr lang="en-IN" smtClean="0"/>
              <a:t>04-03-2025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F6A21-B955-489A-94E6-6B174289873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4EBC468D-84F7-4EB0-9AE0-98EF5592D0A8}" type="datetimeFigureOut">
              <a:rPr lang="en-IN" smtClean="0"/>
              <a:t>04-03-2025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59FF6A21-B955-489A-94E6-6B174289873C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888" y="1705212"/>
            <a:ext cx="5648623" cy="1204306"/>
          </a:xfrm>
        </p:spPr>
        <p:txBody>
          <a:bodyPr/>
          <a:lstStyle/>
          <a:p>
            <a:r>
              <a:rPr lang="en-US" sz="8800" dirty="0" smtClean="0"/>
              <a:t>CCS</a:t>
            </a:r>
            <a:endParaRPr lang="en-IN" sz="8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14400" dirty="0" smtClean="0">
                <a:latin typeface="Arial Rounded MT Bold" pitchFamily="34" charset="0"/>
              </a:rPr>
              <a:t>G6:b</a:t>
            </a:r>
            <a:endParaRPr lang="en-US" sz="14400" dirty="0" smtClean="0">
              <a:latin typeface="Arial Rounded MT Bold" pitchFamily="34" charset="0"/>
            </a:endParaRPr>
          </a:p>
          <a:p>
            <a:endParaRPr lang="en-US" dirty="0" smtClean="0">
              <a:latin typeface="Arial Rounded MT Bold" pitchFamily="34" charset="0"/>
            </a:endParaRPr>
          </a:p>
          <a:p>
            <a:endParaRPr lang="en-IN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6807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latin typeface="Monotype Corsiva" pitchFamily="66" charset="0"/>
                <a:ea typeface="Arial Unicode MS" pitchFamily="34" charset="-128"/>
                <a:cs typeface="Arial Unicode MS" pitchFamily="34" charset="-128"/>
              </a:rPr>
              <a:t>friends</a:t>
            </a:r>
            <a:endParaRPr lang="en-IN" b="1" i="1" dirty="0">
              <a:latin typeface="Monotype Corsiva" pitchFamily="66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*ram charan </a:t>
            </a:r>
          </a:p>
          <a:p>
            <a:r>
              <a:rPr lang="en-US" dirty="0" smtClean="0"/>
              <a:t>*roshan</a:t>
            </a:r>
          </a:p>
          <a:p>
            <a:r>
              <a:rPr lang="en-US" dirty="0" smtClean="0"/>
              <a:t>*kamalesh</a:t>
            </a:r>
          </a:p>
          <a:p>
            <a:r>
              <a:rPr lang="en-US" dirty="0" smtClean="0"/>
              <a:t>*rohith</a:t>
            </a:r>
          </a:p>
          <a:p>
            <a:r>
              <a:rPr lang="en-US" dirty="0" smtClean="0"/>
              <a:t>*chandru</a:t>
            </a:r>
          </a:p>
          <a:p>
            <a:r>
              <a:rPr lang="en-US" dirty="0" smtClean="0"/>
              <a:t>*yuvan shankar</a:t>
            </a:r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001242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50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499992" y="3533313"/>
            <a:ext cx="3807779" cy="3324687"/>
          </a:xfrm>
        </p:spPr>
        <p:txBody>
          <a:bodyPr>
            <a:normAutofit fontScale="77500" lnSpcReduction="20000"/>
          </a:bodyPr>
          <a:lstStyle/>
          <a:p>
            <a:r>
              <a:rPr lang="en-US" sz="11300" dirty="0" smtClean="0">
                <a:latin typeface="Monotype Corsiva" pitchFamily="66" charset="0"/>
              </a:rPr>
              <a:t>THANK</a:t>
            </a:r>
          </a:p>
          <a:p>
            <a:r>
              <a:rPr lang="en-US" sz="11300" dirty="0" smtClean="0">
                <a:latin typeface="Monotype Corsiva" pitchFamily="66" charset="0"/>
              </a:rPr>
              <a:t> YOU  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725123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35</TotalTime>
  <Words>20</Words>
  <Application>Microsoft Office PowerPoint</Application>
  <PresentationFormat>On-screen Show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Angles</vt:lpstr>
      <vt:lpstr>CCS</vt:lpstr>
      <vt:lpstr>friends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CCS</dc:title>
  <dc:creator>ADMIN</dc:creator>
  <cp:lastModifiedBy>ADMIN</cp:lastModifiedBy>
  <cp:revision>4</cp:revision>
  <dcterms:created xsi:type="dcterms:W3CDTF">2024-10-28T15:04:14Z</dcterms:created>
  <dcterms:modified xsi:type="dcterms:W3CDTF">2025-03-04T12:57:37Z</dcterms:modified>
</cp:coreProperties>
</file>